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2"/>
  </p:handoutMasterIdLst>
  <p:sldIdLst>
    <p:sldId id="348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7" r:id="rId10"/>
    <p:sldId id="356" r:id="rId11"/>
  </p:sldIdLst>
  <p:sldSz cx="9906000" cy="6858000" type="A4"/>
  <p:notesSz cx="6797675" cy="9926638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762CDD-4876-B255-9FCD-218F45D598D2}" v="448" dt="2022-06-24T13:57:36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4" autoAdjust="0"/>
    <p:restoredTop sz="94660"/>
  </p:normalViewPr>
  <p:slideViewPr>
    <p:cSldViewPr>
      <p:cViewPr varScale="1">
        <p:scale>
          <a:sx n="95" d="100"/>
          <a:sy n="95" d="100"/>
        </p:scale>
        <p:origin x="-90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BEBD95A8-D6C6-B812-66CB-8131CD0481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35899978-0362-7BF2-2F11-91CC02127FB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>
            <a:extLst>
              <a:ext uri="{FF2B5EF4-FFF2-40B4-BE49-F238E27FC236}">
                <a16:creationId xmlns:a16="http://schemas.microsoft.com/office/drawing/2014/main" id="{1543F28F-9CED-FDD6-F8CF-963A7857C6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8000"/>
            <a:ext cx="2938463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>
            <a:extLst>
              <a:ext uri="{FF2B5EF4-FFF2-40B4-BE49-F238E27FC236}">
                <a16:creationId xmlns:a16="http://schemas.microsoft.com/office/drawing/2014/main" id="{B2444D7F-1E1B-7356-9A88-0BDAF011266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398000"/>
            <a:ext cx="294005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5" rIns="91410" bIns="45705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AAA5AB75-BA4C-4D0D-BC4D-7B02C5B2770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258D0C-2235-23D2-C53C-C536175AB7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921A66-9627-3556-B5BE-AFAB51988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D7A14D-82AB-60C2-CC52-BB095CB23A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C1182-CB5E-4BA6-B329-C4C31F9A5CB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6283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C11E0C-8E5B-83FD-76F4-0B66D5C30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657B15-2ABA-E14F-EAD9-2E7DE98DF6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4687F0-8C6D-1CC1-8E32-3AB6D25BCC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4CC476-26AC-4993-AC0A-B4651600EC5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53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746B9E-EE90-557F-C676-59D0BB99EC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52A463-AA02-F310-21EA-2E49527949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1E2776-14DB-3044-0E1E-E6E6DC2C3E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D9E79-C8D6-49AD-83FE-8292EE6D234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863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47B761-DC81-C35D-F1EB-48741880C9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668492-E449-67F3-90EF-1FF1E7A69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320C47-DD34-92DF-1336-9B0A7DB38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566B8-C611-45DE-B503-A590DF235A5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153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00AED9-BE65-594D-EC63-1832611703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A54522-4DC9-173D-EDE8-F5B9E617B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1A1198-6CD2-B3C5-F733-D44597874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5558B-2E6B-4F3B-98EB-41D5C3980B7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6328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CD81B0-643C-3D07-A565-BCFA930374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87CB1A-FAD5-FC7B-3245-CD3B1B3CA2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5F6453-9F8E-70F5-3C81-22A1A10867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B42CE-F0C3-426C-85DF-C3073FBA4A4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3063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E5AAA5-906F-063F-4B22-8EC8B21C99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B12D10-46F9-3D95-C948-C9B126CD5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9BEAA9C-DC5D-2D33-2361-9BAE9489C9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7F2DD-76A7-4D7A-837E-3A5DC5EEC52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12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4C96840-B5F6-3566-D485-3A73BDED04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022144-89BB-BFB1-012F-A8150D496B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CC042D-71BD-783B-26A6-D487FE3EEA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8CA0AA-6425-43BF-8226-B36A5E544A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28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1D60C5-0A88-3A58-690E-C00EDED484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590B32-969B-9E34-FDC6-B4121F0BD4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A1B21A-13EF-E1A2-57CB-240A4BAEFF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EBCFD-E044-4CCF-9491-DE468A988D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119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DC617-DBED-3447-9C0F-8C2732E41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28DC6A-43C6-6024-5C84-DD54CDCD13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B2E3E1-81E8-40BA-A53C-CDE42D88F1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BCB39D-7B3B-458E-9352-2F14E8A5263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71930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99A098-C42D-EC5C-8693-8BA13F758D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7E34D2-9057-2C9E-329C-56083AC6C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5BE6F9-70E2-BD99-27B7-F5288B9881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534383-74D5-40E8-B7D0-E07DEDB12B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599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A80B8BA-B843-9553-9CA5-54DA39D490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E464ECE-CC78-88AD-E866-A35B08153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ECDAE9-05F9-9923-2EF4-D1BAF33787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597F285-DA4C-94D6-16D6-AD87FD1F48D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B1340E-25C1-08D8-3EE7-E6CA81E813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B410738E-BCA3-47B6-9628-A0322F5ED5A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25DBD7-1CF0-565D-C1A2-435321CE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716338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000">
              <a:latin typeface="Univers" panose="020B0503020202020204" pitchFamily="34" charset="0"/>
            </a:endParaRPr>
          </a:p>
          <a:p>
            <a:pPr algn="ctr"/>
            <a:r>
              <a:rPr lang="pt-BR" altLang="pt-BR" sz="7200">
                <a:latin typeface="Univers" panose="020B0503020202020204" pitchFamily="34" charset="0"/>
              </a:rPr>
              <a:t>MÁRCIA ABRAHÃO</a:t>
            </a:r>
          </a:p>
          <a:p>
            <a:pPr algn="ctr"/>
            <a:r>
              <a:rPr lang="pt-BR" altLang="pt-BR" sz="2400" b="0">
                <a:latin typeface="Univers" panose="020B0503020202020204" pitchFamily="34" charset="0"/>
              </a:rPr>
              <a:t>Reitora da Universidade de Brasília</a:t>
            </a:r>
          </a:p>
          <a:p>
            <a:pPr algn="ctr"/>
            <a:endParaRPr lang="pt-BR" altLang="pt-BR" sz="3000">
              <a:latin typeface="Univers" panose="020B050302020202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4C01ACD-C6D4-5976-02B4-0006973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76925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2" name="Picture 5" descr="UnB">
            <a:extLst>
              <a:ext uri="{FF2B5EF4-FFF2-40B4-BE49-F238E27FC236}">
                <a16:creationId xmlns:a16="http://schemas.microsoft.com/office/drawing/2014/main" id="{DDE8CC8A-5F1A-1DDB-B0D4-42CBF566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932238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>
            <a:extLst>
              <a:ext uri="{FF2B5EF4-FFF2-40B4-BE49-F238E27FC236}">
                <a16:creationId xmlns:a16="http://schemas.microsoft.com/office/drawing/2014/main" id="{3F6644CC-8DA0-6151-0F20-812BB96FB00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4488" y="620713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7200">
                <a:latin typeface="Univers" panose="020B0503020202020204" pitchFamily="34" charset="0"/>
              </a:rPr>
              <a:t>MÁRCIA ABRAHÃO</a:t>
            </a:r>
          </a:p>
          <a:p>
            <a:pPr algn="ctr"/>
            <a:r>
              <a:rPr lang="pt-BR" altLang="pt-BR" sz="2400" b="0">
                <a:latin typeface="Univers" panose="020B0503020202020204" pitchFamily="34" charset="0"/>
              </a:rPr>
              <a:t>Reitora da Universidade de Brasília</a:t>
            </a:r>
          </a:p>
        </p:txBody>
      </p:sp>
      <p:sp>
        <p:nvSpPr>
          <p:cNvPr id="2054" name="Text Box 4">
            <a:extLst>
              <a:ext uri="{FF2B5EF4-FFF2-40B4-BE49-F238E27FC236}">
                <a16:creationId xmlns:a16="http://schemas.microsoft.com/office/drawing/2014/main" id="{7977231D-2091-8170-C86A-EEF62469060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88950" y="692150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5" name="Picture 5" descr="UnB">
            <a:extLst>
              <a:ext uri="{FF2B5EF4-FFF2-40B4-BE49-F238E27FC236}">
                <a16:creationId xmlns:a16="http://schemas.microsoft.com/office/drawing/2014/main" id="{D4224AC9-9598-315A-0CCA-88F75A9D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2565400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25DBD7-1CF0-565D-C1A2-435321CE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716338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000">
              <a:latin typeface="Univers" panose="020B0503020202020204" pitchFamily="34" charset="0"/>
            </a:endParaRPr>
          </a:p>
          <a:p>
            <a:pPr algn="ctr"/>
            <a:r>
              <a:rPr lang="pt-BR" altLang="pt-BR" sz="7200" dirty="0">
                <a:latin typeface="Univers"/>
              </a:rPr>
              <a:t>DENISE IMBROISI</a:t>
            </a:r>
          </a:p>
          <a:p>
            <a:pPr algn="ctr"/>
            <a:r>
              <a:rPr lang="pt-BR" altLang="pt-BR" sz="1800" b="0" dirty="0">
                <a:latin typeface="Univers"/>
              </a:rPr>
              <a:t>Decana de Planejamento, Orçamento e </a:t>
            </a:r>
            <a:endParaRPr lang="pt-BR" altLang="pt-BR" sz="7200" dirty="0">
              <a:latin typeface="Univers" panose="020B0503020202020204" pitchFamily="34" charset="0"/>
            </a:endParaRPr>
          </a:p>
          <a:p>
            <a:pPr algn="ctr"/>
            <a:r>
              <a:rPr lang="pt-BR" altLang="pt-BR" sz="1800" b="0" dirty="0">
                <a:latin typeface="Univers"/>
              </a:rPr>
              <a:t>Avaliação Institucional da Universidade de Brasília</a:t>
            </a:r>
            <a:endParaRPr lang="pt-BR" altLang="pt-BR" sz="7200" dirty="0">
              <a:latin typeface="Univers" panose="020B0503020202020204" pitchFamily="34" charset="0"/>
            </a:endParaRPr>
          </a:p>
          <a:p>
            <a:pPr algn="ctr"/>
            <a:endParaRPr lang="pt-BR" altLang="pt-BR" sz="3000">
              <a:latin typeface="Univers" panose="020B050302020202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4C01ACD-C6D4-5976-02B4-0006973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76925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2" name="Picture 5" descr="UnB">
            <a:extLst>
              <a:ext uri="{FF2B5EF4-FFF2-40B4-BE49-F238E27FC236}">
                <a16:creationId xmlns:a16="http://schemas.microsoft.com/office/drawing/2014/main" id="{DDE8CC8A-5F1A-1DDB-B0D4-42CBF566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932238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>
            <a:extLst>
              <a:ext uri="{FF2B5EF4-FFF2-40B4-BE49-F238E27FC236}">
                <a16:creationId xmlns:a16="http://schemas.microsoft.com/office/drawing/2014/main" id="{3F6644CC-8DA0-6151-0F20-812BB96FB00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4488" y="620713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sz="7200" dirty="0">
                <a:latin typeface="Univers"/>
              </a:rPr>
              <a:t>DENISE IMBROISI</a:t>
            </a:r>
          </a:p>
          <a:p>
            <a:pPr algn="ctr"/>
            <a:r>
              <a:rPr lang="pt-BR" sz="1800" b="0" dirty="0">
                <a:latin typeface="Univers"/>
              </a:rPr>
              <a:t>Decana de Planejamento, Orçamento e </a:t>
            </a:r>
          </a:p>
          <a:p>
            <a:pPr algn="ctr"/>
            <a:r>
              <a:rPr lang="pt-BR" sz="1800" b="0" dirty="0">
                <a:latin typeface="Univers"/>
              </a:rPr>
              <a:t>Avaliação Institucional da Universidade de Brasília</a:t>
            </a:r>
          </a:p>
        </p:txBody>
      </p:sp>
      <p:sp>
        <p:nvSpPr>
          <p:cNvPr id="2054" name="Text Box 4">
            <a:extLst>
              <a:ext uri="{FF2B5EF4-FFF2-40B4-BE49-F238E27FC236}">
                <a16:creationId xmlns:a16="http://schemas.microsoft.com/office/drawing/2014/main" id="{7977231D-2091-8170-C86A-EEF62469060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88950" y="692150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5" name="Picture 5" descr="UnB">
            <a:extLst>
              <a:ext uri="{FF2B5EF4-FFF2-40B4-BE49-F238E27FC236}">
                <a16:creationId xmlns:a16="http://schemas.microsoft.com/office/drawing/2014/main" id="{D4224AC9-9598-315A-0CCA-88F75A9D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2565400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10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25DBD7-1CF0-565D-C1A2-435321CE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716338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000">
              <a:latin typeface="Univers" panose="020B0503020202020204" pitchFamily="34" charset="0"/>
            </a:endParaRPr>
          </a:p>
          <a:p>
            <a:pPr algn="ctr"/>
            <a:r>
              <a:rPr lang="pt-BR" altLang="pt-BR" sz="7200" dirty="0">
                <a:latin typeface="Univers"/>
              </a:rPr>
              <a:t>ENRIQUE HUELVA</a:t>
            </a:r>
            <a:endParaRPr lang="pt-BR" dirty="0"/>
          </a:p>
          <a:p>
            <a:pPr algn="ctr"/>
            <a:r>
              <a:rPr lang="pt-BR" altLang="pt-BR" sz="2400" b="0" dirty="0">
                <a:latin typeface="Univers"/>
              </a:rPr>
              <a:t>Vice-Reitor da Universidade de Brasília</a:t>
            </a:r>
          </a:p>
          <a:p>
            <a:pPr algn="ctr"/>
            <a:endParaRPr lang="pt-BR" altLang="pt-BR" sz="3000">
              <a:latin typeface="Univers" panose="020B050302020202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4C01ACD-C6D4-5976-02B4-0006973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76925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2" name="Picture 5" descr="UnB">
            <a:extLst>
              <a:ext uri="{FF2B5EF4-FFF2-40B4-BE49-F238E27FC236}">
                <a16:creationId xmlns:a16="http://schemas.microsoft.com/office/drawing/2014/main" id="{DDE8CC8A-5F1A-1DDB-B0D4-42CBF566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932238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>
            <a:extLst>
              <a:ext uri="{FF2B5EF4-FFF2-40B4-BE49-F238E27FC236}">
                <a16:creationId xmlns:a16="http://schemas.microsoft.com/office/drawing/2014/main" id="{3F6644CC-8DA0-6151-0F20-812BB96FB00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4488" y="620713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sz="7200" dirty="0">
                <a:latin typeface="Univers"/>
              </a:rPr>
              <a:t>ENRIQUE HUELVA</a:t>
            </a:r>
            <a:endParaRPr lang="pt-BR" sz="7200">
              <a:latin typeface="Univers"/>
            </a:endParaRPr>
          </a:p>
          <a:p>
            <a:pPr algn="ctr"/>
            <a:r>
              <a:rPr lang="pt-BR" sz="2400" b="0" dirty="0">
                <a:latin typeface="Univers"/>
              </a:rPr>
              <a:t>Vice-Reitor da Universidade de Brasília</a:t>
            </a:r>
          </a:p>
        </p:txBody>
      </p:sp>
      <p:sp>
        <p:nvSpPr>
          <p:cNvPr id="2054" name="Text Box 4">
            <a:extLst>
              <a:ext uri="{FF2B5EF4-FFF2-40B4-BE49-F238E27FC236}">
                <a16:creationId xmlns:a16="http://schemas.microsoft.com/office/drawing/2014/main" id="{7977231D-2091-8170-C86A-EEF62469060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88950" y="692150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5" name="Picture 5" descr="UnB">
            <a:extLst>
              <a:ext uri="{FF2B5EF4-FFF2-40B4-BE49-F238E27FC236}">
                <a16:creationId xmlns:a16="http://schemas.microsoft.com/office/drawing/2014/main" id="{D4224AC9-9598-315A-0CCA-88F75A9D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2565400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606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25DBD7-1CF0-565D-C1A2-435321CE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716338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000">
              <a:latin typeface="Univers" panose="020B0503020202020204" pitchFamily="34" charset="0"/>
            </a:endParaRPr>
          </a:p>
          <a:p>
            <a:pPr algn="ctr"/>
            <a:r>
              <a:rPr lang="pt-BR" altLang="pt-BR" sz="7200" dirty="0">
                <a:latin typeface="Univers"/>
              </a:rPr>
              <a:t>ROZANA NAVES</a:t>
            </a:r>
            <a:endParaRPr lang="pt-BR" altLang="pt-BR" sz="7200" dirty="0">
              <a:latin typeface="Univers" panose="020B0503020202020204" pitchFamily="34" charset="0"/>
            </a:endParaRPr>
          </a:p>
          <a:p>
            <a:pPr algn="ctr"/>
            <a:r>
              <a:rPr lang="pt-BR" altLang="pt-BR" sz="2400" b="0" dirty="0">
                <a:latin typeface="Univers"/>
              </a:rPr>
              <a:t>Decana de Administração da Universidade de Brasília</a:t>
            </a:r>
          </a:p>
          <a:p>
            <a:pPr algn="ctr"/>
            <a:endParaRPr lang="pt-BR" altLang="pt-BR" sz="3000">
              <a:latin typeface="Univers" panose="020B050302020202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4C01ACD-C6D4-5976-02B4-0006973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76925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2" name="Picture 5" descr="UnB">
            <a:extLst>
              <a:ext uri="{FF2B5EF4-FFF2-40B4-BE49-F238E27FC236}">
                <a16:creationId xmlns:a16="http://schemas.microsoft.com/office/drawing/2014/main" id="{DDE8CC8A-5F1A-1DDB-B0D4-42CBF566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932238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>
            <a:extLst>
              <a:ext uri="{FF2B5EF4-FFF2-40B4-BE49-F238E27FC236}">
                <a16:creationId xmlns:a16="http://schemas.microsoft.com/office/drawing/2014/main" id="{3F6644CC-8DA0-6151-0F20-812BB96FB00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4488" y="620713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sz="7200" dirty="0">
                <a:latin typeface="Univers"/>
              </a:rPr>
              <a:t>ROZANA NAVES</a:t>
            </a:r>
          </a:p>
          <a:p>
            <a:pPr algn="ctr"/>
            <a:r>
              <a:rPr lang="pt-BR" sz="2400" b="0" dirty="0">
                <a:latin typeface="Univers"/>
              </a:rPr>
              <a:t>Decana de Administração da Universidade de Brasília</a:t>
            </a:r>
          </a:p>
        </p:txBody>
      </p:sp>
      <p:sp>
        <p:nvSpPr>
          <p:cNvPr id="2054" name="Text Box 4">
            <a:extLst>
              <a:ext uri="{FF2B5EF4-FFF2-40B4-BE49-F238E27FC236}">
                <a16:creationId xmlns:a16="http://schemas.microsoft.com/office/drawing/2014/main" id="{7977231D-2091-8170-C86A-EEF62469060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88950" y="692150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5" name="Picture 5" descr="UnB">
            <a:extLst>
              <a:ext uri="{FF2B5EF4-FFF2-40B4-BE49-F238E27FC236}">
                <a16:creationId xmlns:a16="http://schemas.microsoft.com/office/drawing/2014/main" id="{D4224AC9-9598-315A-0CCA-88F75A9D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2565400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46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25DBD7-1CF0-565D-C1A2-435321CE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716338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000">
              <a:latin typeface="Univers" panose="020B0503020202020204" pitchFamily="34" charset="0"/>
            </a:endParaRPr>
          </a:p>
          <a:p>
            <a:pPr algn="ctr"/>
            <a:r>
              <a:rPr lang="pt-BR" altLang="pt-BR" sz="7200" dirty="0">
                <a:latin typeface="Univers"/>
              </a:rPr>
              <a:t>ILENO IZÍDIO</a:t>
            </a:r>
            <a:endParaRPr lang="pt-BR" altLang="pt-BR" sz="7200" dirty="0">
              <a:latin typeface="Univers" panose="020B0503020202020204" pitchFamily="34" charset="0"/>
            </a:endParaRPr>
          </a:p>
          <a:p>
            <a:pPr algn="ctr"/>
            <a:r>
              <a:rPr lang="pt-BR" altLang="pt-BR" sz="2300" b="0" dirty="0">
                <a:latin typeface="Univers"/>
              </a:rPr>
              <a:t>Decano de Assuntos Comunitários da Universidade de Brasília</a:t>
            </a:r>
          </a:p>
          <a:p>
            <a:pPr algn="ctr"/>
            <a:endParaRPr lang="pt-BR" altLang="pt-BR" sz="3000">
              <a:latin typeface="Univers" panose="020B050302020202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4C01ACD-C6D4-5976-02B4-0006973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76925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2" name="Picture 5" descr="UnB">
            <a:extLst>
              <a:ext uri="{FF2B5EF4-FFF2-40B4-BE49-F238E27FC236}">
                <a16:creationId xmlns:a16="http://schemas.microsoft.com/office/drawing/2014/main" id="{DDE8CC8A-5F1A-1DDB-B0D4-42CBF566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932238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>
            <a:extLst>
              <a:ext uri="{FF2B5EF4-FFF2-40B4-BE49-F238E27FC236}">
                <a16:creationId xmlns:a16="http://schemas.microsoft.com/office/drawing/2014/main" id="{3F6644CC-8DA0-6151-0F20-812BB96FB00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4488" y="620713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sz="7200" dirty="0">
                <a:latin typeface="Univers"/>
              </a:rPr>
              <a:t>ILENO IZÍDIO</a:t>
            </a:r>
          </a:p>
          <a:p>
            <a:pPr algn="ctr"/>
            <a:r>
              <a:rPr lang="pt-BR" sz="2300" b="0" dirty="0">
                <a:latin typeface="Univers"/>
              </a:rPr>
              <a:t>Decano de Assuntos Comunitários da Universidade de Brasília</a:t>
            </a:r>
            <a:endParaRPr lang="en-US" sz="2300">
              <a:latin typeface="Univers"/>
            </a:endParaRPr>
          </a:p>
          <a:p>
            <a:pPr algn="ctr"/>
            <a:endParaRPr lang="pt-BR" sz="2400" b="0" dirty="0">
              <a:latin typeface="Times New Roman"/>
              <a:cs typeface="Times New Roman"/>
            </a:endParaRPr>
          </a:p>
        </p:txBody>
      </p:sp>
      <p:sp>
        <p:nvSpPr>
          <p:cNvPr id="2054" name="Text Box 4">
            <a:extLst>
              <a:ext uri="{FF2B5EF4-FFF2-40B4-BE49-F238E27FC236}">
                <a16:creationId xmlns:a16="http://schemas.microsoft.com/office/drawing/2014/main" id="{7977231D-2091-8170-C86A-EEF62469060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88950" y="692150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5" name="Picture 5" descr="UnB">
            <a:extLst>
              <a:ext uri="{FF2B5EF4-FFF2-40B4-BE49-F238E27FC236}">
                <a16:creationId xmlns:a16="http://schemas.microsoft.com/office/drawing/2014/main" id="{D4224AC9-9598-315A-0CCA-88F75A9D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2565400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902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25DBD7-1CF0-565D-C1A2-435321CE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716338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000">
              <a:latin typeface="Univers" panose="020B0503020202020204" pitchFamily="34" charset="0"/>
            </a:endParaRPr>
          </a:p>
          <a:p>
            <a:pPr algn="ctr"/>
            <a:r>
              <a:rPr lang="pt-BR" altLang="pt-BR" sz="7200" dirty="0">
                <a:latin typeface="Univers"/>
              </a:rPr>
              <a:t>DIEGO MADUREIRA</a:t>
            </a:r>
            <a:endParaRPr lang="pt-BR" altLang="pt-BR" sz="7200" dirty="0">
              <a:latin typeface="Univers" panose="020B0503020202020204" pitchFamily="34" charset="0"/>
            </a:endParaRPr>
          </a:p>
          <a:p>
            <a:pPr algn="ctr"/>
            <a:r>
              <a:rPr lang="pt-BR" altLang="pt-BR" sz="2300" b="0" dirty="0">
                <a:latin typeface="Univers"/>
              </a:rPr>
              <a:t>Decano de Ensino de Graduação da Universidade de Brasília</a:t>
            </a:r>
          </a:p>
          <a:p>
            <a:pPr algn="ctr"/>
            <a:endParaRPr lang="pt-BR" altLang="pt-BR" sz="3000">
              <a:latin typeface="Univers" panose="020B050302020202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4C01ACD-C6D4-5976-02B4-0006973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76925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2" name="Picture 5" descr="UnB">
            <a:extLst>
              <a:ext uri="{FF2B5EF4-FFF2-40B4-BE49-F238E27FC236}">
                <a16:creationId xmlns:a16="http://schemas.microsoft.com/office/drawing/2014/main" id="{DDE8CC8A-5F1A-1DDB-B0D4-42CBF566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932238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>
            <a:extLst>
              <a:ext uri="{FF2B5EF4-FFF2-40B4-BE49-F238E27FC236}">
                <a16:creationId xmlns:a16="http://schemas.microsoft.com/office/drawing/2014/main" id="{3F6644CC-8DA0-6151-0F20-812BB96FB00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4488" y="620713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sz="1600" dirty="0">
              <a:latin typeface="Univers"/>
              <a:cs typeface="Times New Roman" panose="02020603050405020304" pitchFamily="18" charset="0"/>
            </a:endParaRPr>
          </a:p>
          <a:p>
            <a:pPr algn="ctr"/>
            <a:r>
              <a:rPr lang="pt-BR" sz="7200" dirty="0">
                <a:latin typeface="Univers"/>
              </a:rPr>
              <a:t>DIEGO</a:t>
            </a:r>
            <a:r>
              <a:rPr lang="pt-BR" sz="7200" dirty="0">
                <a:latin typeface="Times New Roman"/>
                <a:cs typeface="Times New Roman"/>
              </a:rPr>
              <a:t> </a:t>
            </a:r>
            <a:r>
              <a:rPr lang="pt-BR" sz="7200" dirty="0">
                <a:latin typeface="Univers"/>
              </a:rPr>
              <a:t>MADUREIRA</a:t>
            </a:r>
            <a:endParaRPr lang="pt-BR">
              <a:cs typeface="Times New Roman"/>
            </a:endParaRPr>
          </a:p>
          <a:p>
            <a:pPr algn="ctr"/>
            <a:r>
              <a:rPr lang="pt-BR" sz="2300" b="0" dirty="0">
                <a:latin typeface="Univers"/>
              </a:rPr>
              <a:t>Decano de Ensino de Graduação da Universidade de Brasília</a:t>
            </a:r>
            <a:endParaRPr lang="en-US" sz="2300" b="0" dirty="0">
              <a:latin typeface="Univers"/>
            </a:endParaRPr>
          </a:p>
          <a:p>
            <a:pPr algn="ctr"/>
            <a:endParaRPr lang="pt-BR" sz="2400" b="0" dirty="0">
              <a:latin typeface="Times New Roman"/>
              <a:cs typeface="Times New Roman"/>
            </a:endParaRPr>
          </a:p>
        </p:txBody>
      </p:sp>
      <p:sp>
        <p:nvSpPr>
          <p:cNvPr id="2054" name="Text Box 4">
            <a:extLst>
              <a:ext uri="{FF2B5EF4-FFF2-40B4-BE49-F238E27FC236}">
                <a16:creationId xmlns:a16="http://schemas.microsoft.com/office/drawing/2014/main" id="{7977231D-2091-8170-C86A-EEF62469060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88950" y="692150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5" name="Picture 5" descr="UnB">
            <a:extLst>
              <a:ext uri="{FF2B5EF4-FFF2-40B4-BE49-F238E27FC236}">
                <a16:creationId xmlns:a16="http://schemas.microsoft.com/office/drawing/2014/main" id="{D4224AC9-9598-315A-0CCA-88F75A9D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2565400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91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25DBD7-1CF0-565D-C1A2-435321CE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716338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000">
              <a:latin typeface="Univers" panose="020B0503020202020204" pitchFamily="34" charset="0"/>
            </a:endParaRPr>
          </a:p>
          <a:p>
            <a:pPr algn="ctr"/>
            <a:r>
              <a:rPr lang="pt-BR" altLang="pt-BR" sz="7000" dirty="0">
                <a:latin typeface="Univers"/>
              </a:rPr>
              <a:t>OLGAMIR AMÂNCIA</a:t>
            </a:r>
            <a:endParaRPr lang="pt-BR" sz="7000">
              <a:cs typeface="Times New Roman"/>
            </a:endParaRPr>
          </a:p>
          <a:p>
            <a:pPr algn="ctr"/>
            <a:r>
              <a:rPr lang="pt-BR" altLang="pt-BR" sz="2300" b="0" dirty="0">
                <a:latin typeface="Univers"/>
              </a:rPr>
              <a:t>Decana de Extensão da Universidade de Brasília</a:t>
            </a:r>
          </a:p>
          <a:p>
            <a:pPr algn="ctr"/>
            <a:endParaRPr lang="pt-BR" altLang="pt-BR" sz="3000">
              <a:latin typeface="Univers" panose="020B050302020202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4C01ACD-C6D4-5976-02B4-0006973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76925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2" name="Picture 5" descr="UnB">
            <a:extLst>
              <a:ext uri="{FF2B5EF4-FFF2-40B4-BE49-F238E27FC236}">
                <a16:creationId xmlns:a16="http://schemas.microsoft.com/office/drawing/2014/main" id="{DDE8CC8A-5F1A-1DDB-B0D4-42CBF566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932238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>
            <a:extLst>
              <a:ext uri="{FF2B5EF4-FFF2-40B4-BE49-F238E27FC236}">
                <a16:creationId xmlns:a16="http://schemas.microsoft.com/office/drawing/2014/main" id="{3F6644CC-8DA0-6151-0F20-812BB96FB00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4488" y="620713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sz="1400" dirty="0">
              <a:latin typeface="Univers"/>
              <a:cs typeface="Times New Roman" panose="02020603050405020304" pitchFamily="18" charset="0"/>
            </a:endParaRPr>
          </a:p>
          <a:p>
            <a:pPr algn="ctr"/>
            <a:r>
              <a:rPr lang="pt-BR" sz="7000" dirty="0">
                <a:latin typeface="Univers"/>
              </a:rPr>
              <a:t>OLGAMIR</a:t>
            </a:r>
            <a:r>
              <a:rPr lang="pt-BR" sz="7000" dirty="0">
                <a:latin typeface="Times New Roman"/>
                <a:cs typeface="Times New Roman"/>
              </a:rPr>
              <a:t> </a:t>
            </a:r>
            <a:r>
              <a:rPr lang="pt-BR" sz="7000" dirty="0">
                <a:latin typeface="Univers"/>
              </a:rPr>
              <a:t>AMÂNCIA</a:t>
            </a:r>
            <a:endParaRPr lang="pt-BR">
              <a:cs typeface="Times New Roman"/>
            </a:endParaRPr>
          </a:p>
          <a:p>
            <a:pPr algn="ctr"/>
            <a:r>
              <a:rPr lang="pt-BR" sz="2300" b="0" dirty="0">
                <a:latin typeface="Univers"/>
              </a:rPr>
              <a:t>Decana de Extensão da Universidade de Brasília</a:t>
            </a:r>
            <a:endParaRPr lang="en-US" sz="2300" b="0" dirty="0">
              <a:latin typeface="Univers"/>
            </a:endParaRPr>
          </a:p>
          <a:p>
            <a:pPr algn="ctr"/>
            <a:endParaRPr lang="pt-BR" sz="2400" b="0" dirty="0">
              <a:latin typeface="Times New Roman"/>
              <a:cs typeface="Times New Roman"/>
            </a:endParaRPr>
          </a:p>
        </p:txBody>
      </p:sp>
      <p:sp>
        <p:nvSpPr>
          <p:cNvPr id="2054" name="Text Box 4">
            <a:extLst>
              <a:ext uri="{FF2B5EF4-FFF2-40B4-BE49-F238E27FC236}">
                <a16:creationId xmlns:a16="http://schemas.microsoft.com/office/drawing/2014/main" id="{7977231D-2091-8170-C86A-EEF62469060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88950" y="692150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5" name="Picture 5" descr="UnB">
            <a:extLst>
              <a:ext uri="{FF2B5EF4-FFF2-40B4-BE49-F238E27FC236}">
                <a16:creationId xmlns:a16="http://schemas.microsoft.com/office/drawing/2014/main" id="{D4224AC9-9598-315A-0CCA-88F75A9D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2565400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06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25DBD7-1CF0-565D-C1A2-435321CE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716338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000">
              <a:latin typeface="Univers" panose="020B0503020202020204" pitchFamily="34" charset="0"/>
            </a:endParaRPr>
          </a:p>
          <a:p>
            <a:pPr algn="ctr"/>
            <a:r>
              <a:rPr lang="pt-BR" altLang="pt-BR" sz="6000" dirty="0">
                <a:latin typeface="Univers"/>
              </a:rPr>
              <a:t>MARIA DO SOCORRO </a:t>
            </a:r>
          </a:p>
          <a:p>
            <a:pPr algn="ctr"/>
            <a:r>
              <a:rPr lang="pt-BR" altLang="pt-BR" sz="2300" b="0" dirty="0">
                <a:latin typeface="Univers"/>
              </a:rPr>
              <a:t>Decana de Gestão de Pessoas da Universidade de Brasília</a:t>
            </a:r>
          </a:p>
          <a:p>
            <a:pPr algn="ctr"/>
            <a:endParaRPr lang="pt-BR" altLang="pt-BR" sz="3000">
              <a:latin typeface="Univers" panose="020B050302020202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4C01ACD-C6D4-5976-02B4-0006973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76925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2" name="Picture 5" descr="UnB">
            <a:extLst>
              <a:ext uri="{FF2B5EF4-FFF2-40B4-BE49-F238E27FC236}">
                <a16:creationId xmlns:a16="http://schemas.microsoft.com/office/drawing/2014/main" id="{DDE8CC8A-5F1A-1DDB-B0D4-42CBF566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932238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>
            <a:extLst>
              <a:ext uri="{FF2B5EF4-FFF2-40B4-BE49-F238E27FC236}">
                <a16:creationId xmlns:a16="http://schemas.microsoft.com/office/drawing/2014/main" id="{3F6644CC-8DA0-6151-0F20-812BB96FB00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4488" y="620713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sz="6000" dirty="0">
                <a:latin typeface="Univers"/>
              </a:rPr>
              <a:t>MARIA DO SOCORRO</a:t>
            </a:r>
            <a:endParaRPr lang="pt-BR" sz="6000">
              <a:latin typeface="Univers"/>
            </a:endParaRPr>
          </a:p>
          <a:p>
            <a:pPr algn="ctr"/>
            <a:r>
              <a:rPr lang="pt-BR" sz="2300" b="0" dirty="0">
                <a:latin typeface="Univers"/>
              </a:rPr>
              <a:t>Decana de Gestão de Pessoas da Universidade de Brasília</a:t>
            </a:r>
            <a:endParaRPr lang="pt-BR" dirty="0">
              <a:cs typeface="Times New Roman"/>
            </a:endParaRPr>
          </a:p>
        </p:txBody>
      </p:sp>
      <p:sp>
        <p:nvSpPr>
          <p:cNvPr id="2054" name="Text Box 4">
            <a:extLst>
              <a:ext uri="{FF2B5EF4-FFF2-40B4-BE49-F238E27FC236}">
                <a16:creationId xmlns:a16="http://schemas.microsoft.com/office/drawing/2014/main" id="{7977231D-2091-8170-C86A-EEF62469060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88950" y="692150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5" name="Picture 5" descr="UnB">
            <a:extLst>
              <a:ext uri="{FF2B5EF4-FFF2-40B4-BE49-F238E27FC236}">
                <a16:creationId xmlns:a16="http://schemas.microsoft.com/office/drawing/2014/main" id="{D4224AC9-9598-315A-0CCA-88F75A9D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2565400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4239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25DBD7-1CF0-565D-C1A2-435321CE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716338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000">
              <a:latin typeface="Univers" panose="020B0503020202020204" pitchFamily="34" charset="0"/>
            </a:endParaRPr>
          </a:p>
          <a:p>
            <a:pPr algn="ctr"/>
            <a:r>
              <a:rPr lang="pt-BR" altLang="pt-BR" sz="7200" dirty="0">
                <a:latin typeface="Univers"/>
              </a:rPr>
              <a:t>LUCIO RENNÓ</a:t>
            </a:r>
            <a:endParaRPr lang="pt-BR" dirty="0"/>
          </a:p>
          <a:p>
            <a:pPr algn="ctr"/>
            <a:r>
              <a:rPr lang="pt-BR" altLang="pt-BR" sz="2300" b="0" dirty="0">
                <a:latin typeface="Univers"/>
              </a:rPr>
              <a:t>Decano de Pós-Graduação da Universidade de Brasília</a:t>
            </a:r>
          </a:p>
          <a:p>
            <a:pPr algn="ctr"/>
            <a:endParaRPr lang="pt-BR" altLang="pt-BR" sz="3000">
              <a:latin typeface="Univers" panose="020B050302020202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4C01ACD-C6D4-5976-02B4-0006973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76925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2" name="Picture 5" descr="UnB">
            <a:extLst>
              <a:ext uri="{FF2B5EF4-FFF2-40B4-BE49-F238E27FC236}">
                <a16:creationId xmlns:a16="http://schemas.microsoft.com/office/drawing/2014/main" id="{DDE8CC8A-5F1A-1DDB-B0D4-42CBF566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932238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>
            <a:extLst>
              <a:ext uri="{FF2B5EF4-FFF2-40B4-BE49-F238E27FC236}">
                <a16:creationId xmlns:a16="http://schemas.microsoft.com/office/drawing/2014/main" id="{3F6644CC-8DA0-6151-0F20-812BB96FB00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4488" y="620713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sz="7200" dirty="0">
                <a:latin typeface="Univers"/>
              </a:rPr>
              <a:t>LUCIO RENNÓ</a:t>
            </a:r>
          </a:p>
          <a:p>
            <a:pPr algn="ctr"/>
            <a:r>
              <a:rPr lang="pt-BR" sz="2300" b="0" dirty="0">
                <a:latin typeface="Univers"/>
              </a:rPr>
              <a:t>Decano de Pós-Graduação da Universidade de Brasília</a:t>
            </a:r>
            <a:endParaRPr lang="en-US" sz="2300" b="0" dirty="0">
              <a:latin typeface="Univers"/>
            </a:endParaRPr>
          </a:p>
          <a:p>
            <a:pPr algn="ctr"/>
            <a:endParaRPr lang="pt-BR" sz="2400" b="0" dirty="0">
              <a:latin typeface="Times New Roman"/>
              <a:cs typeface="Times New Roman"/>
            </a:endParaRPr>
          </a:p>
        </p:txBody>
      </p:sp>
      <p:sp>
        <p:nvSpPr>
          <p:cNvPr id="2054" name="Text Box 4">
            <a:extLst>
              <a:ext uri="{FF2B5EF4-FFF2-40B4-BE49-F238E27FC236}">
                <a16:creationId xmlns:a16="http://schemas.microsoft.com/office/drawing/2014/main" id="{7977231D-2091-8170-C86A-EEF62469060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88950" y="692150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5" name="Picture 5" descr="UnB">
            <a:extLst>
              <a:ext uri="{FF2B5EF4-FFF2-40B4-BE49-F238E27FC236}">
                <a16:creationId xmlns:a16="http://schemas.microsoft.com/office/drawing/2014/main" id="{D4224AC9-9598-315A-0CCA-88F75A9D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2565400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650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325DBD7-1CF0-565D-C1A2-435321CE4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925" y="3716338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000">
              <a:latin typeface="Univers" panose="020B0503020202020204" pitchFamily="34" charset="0"/>
            </a:endParaRPr>
          </a:p>
          <a:p>
            <a:pPr algn="ctr"/>
            <a:r>
              <a:rPr lang="pt-BR" altLang="pt-BR" sz="7200" dirty="0">
                <a:latin typeface="Univers"/>
              </a:rPr>
              <a:t>MARIA EMÍLIA</a:t>
            </a:r>
            <a:endParaRPr lang="pt-BR">
              <a:cs typeface="Times New Roman"/>
            </a:endParaRPr>
          </a:p>
          <a:p>
            <a:pPr algn="ctr"/>
            <a:r>
              <a:rPr lang="pt-BR" altLang="pt-BR" sz="2300" b="0" dirty="0">
                <a:latin typeface="Univers"/>
              </a:rPr>
              <a:t>Decana de Pesquisa e Inovação da Universidade de Brasília</a:t>
            </a:r>
          </a:p>
          <a:p>
            <a:pPr algn="ctr"/>
            <a:endParaRPr lang="pt-BR" altLang="pt-BR" sz="3000">
              <a:latin typeface="Univers" panose="020B0503020202020204" pitchFamily="34" charset="0"/>
            </a:endParaRPr>
          </a:p>
        </p:txBody>
      </p:sp>
      <p:sp>
        <p:nvSpPr>
          <p:cNvPr id="2051" name="Text Box 4">
            <a:extLst>
              <a:ext uri="{FF2B5EF4-FFF2-40B4-BE49-F238E27FC236}">
                <a16:creationId xmlns:a16="http://schemas.microsoft.com/office/drawing/2014/main" id="{64C01ACD-C6D4-5976-02B4-0006973F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25" y="5876925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2" name="Picture 5" descr="UnB">
            <a:extLst>
              <a:ext uri="{FF2B5EF4-FFF2-40B4-BE49-F238E27FC236}">
                <a16:creationId xmlns:a16="http://schemas.microsoft.com/office/drawing/2014/main" id="{DDE8CC8A-5F1A-1DDB-B0D4-42CBF566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3932238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2">
            <a:extLst>
              <a:ext uri="{FF2B5EF4-FFF2-40B4-BE49-F238E27FC236}">
                <a16:creationId xmlns:a16="http://schemas.microsoft.com/office/drawing/2014/main" id="{3F6644CC-8DA0-6151-0F20-812BB96FB00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344488" y="620713"/>
            <a:ext cx="9067800" cy="2535237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6" rIns="91431" bIns="45716" anchor="ctr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sz="7200" dirty="0">
                <a:latin typeface="Univers"/>
              </a:rPr>
              <a:t>MARIA EMÍLIA</a:t>
            </a:r>
          </a:p>
          <a:p>
            <a:pPr algn="ctr"/>
            <a:r>
              <a:rPr lang="pt-BR" altLang="pt-BR" sz="2300" b="0" dirty="0">
                <a:latin typeface="Univers"/>
              </a:rPr>
              <a:t>Decana de Pesquisa e Inovação da Univ</a:t>
            </a:r>
            <a:r>
              <a:rPr lang="pt-BR" altLang="pt-BR" sz="2300" b="0" dirty="0">
                <a:latin typeface="Univers"/>
                <a:cs typeface="Times New Roman"/>
              </a:rPr>
              <a:t>ersidade de Brasília</a:t>
            </a:r>
            <a:endParaRPr lang="en-US" sz="2300" b="0" dirty="0">
              <a:latin typeface="Times New Roman"/>
              <a:cs typeface="Times New Roman"/>
            </a:endParaRPr>
          </a:p>
          <a:p>
            <a:pPr algn="ctr"/>
            <a:endParaRPr lang="pt-BR" sz="2300" b="0" dirty="0">
              <a:latin typeface="Times New Roman"/>
              <a:cs typeface="Times New Roman"/>
            </a:endParaRPr>
          </a:p>
        </p:txBody>
      </p:sp>
      <p:sp>
        <p:nvSpPr>
          <p:cNvPr id="2054" name="Text Box 4">
            <a:extLst>
              <a:ext uri="{FF2B5EF4-FFF2-40B4-BE49-F238E27FC236}">
                <a16:creationId xmlns:a16="http://schemas.microsoft.com/office/drawing/2014/main" id="{7977231D-2091-8170-C86A-EEF624690600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488950" y="692150"/>
            <a:ext cx="1368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sz="1200" i="1"/>
              <a:t>Cerimonial UnB</a:t>
            </a:r>
          </a:p>
        </p:txBody>
      </p:sp>
      <p:pic>
        <p:nvPicPr>
          <p:cNvPr id="2055" name="Picture 5" descr="UnB">
            <a:extLst>
              <a:ext uri="{FF2B5EF4-FFF2-40B4-BE49-F238E27FC236}">
                <a16:creationId xmlns:a16="http://schemas.microsoft.com/office/drawing/2014/main" id="{D4224AC9-9598-315A-0CCA-88F75A9DF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988" y="2565400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502267"/>
      </p:ext>
    </p:extLst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5025</TotalTime>
  <Words>46</Words>
  <Application>Microsoft Office PowerPoint</Application>
  <PresentationFormat>Papel A4 (210 x 297 mm)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CERIMONIAL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Aline</dc:creator>
  <cp:lastModifiedBy>04614378137</cp:lastModifiedBy>
  <cp:revision>409</cp:revision>
  <cp:lastPrinted>2004-08-12T12:34:50Z</cp:lastPrinted>
  <dcterms:created xsi:type="dcterms:W3CDTF">2002-02-18T12:04:33Z</dcterms:created>
  <dcterms:modified xsi:type="dcterms:W3CDTF">2022-06-24T13:58:17Z</dcterms:modified>
</cp:coreProperties>
</file>